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4" r:id="rId4"/>
    <p:sldId id="321" r:id="rId5"/>
    <p:sldId id="315" r:id="rId6"/>
    <p:sldId id="316" r:id="rId7"/>
    <p:sldId id="259" r:id="rId8"/>
    <p:sldId id="318" r:id="rId9"/>
    <p:sldId id="319" r:id="rId10"/>
    <p:sldId id="320" r:id="rId11"/>
    <p:sldId id="313" r:id="rId12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953" autoAdjust="0"/>
  </p:normalViewPr>
  <p:slideViewPr>
    <p:cSldViewPr>
      <p:cViewPr>
        <p:scale>
          <a:sx n="66" d="100"/>
          <a:sy n="66" d="100"/>
        </p:scale>
        <p:origin x="-9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85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BCC0D-77E6-4CBA-8716-6798CE5317B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E3B4A-C146-468B-8476-711B7977CDE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0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75A1-A503-4749-969B-02A4D18E92E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2C0E1-8B69-45AD-9BB8-97144012F68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3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21F6-2E43-45E6-9A9D-A08FBD23967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98990-822A-4EF8-9B2E-3D1486F3899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7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E409B-F440-4923-BCC8-5B5436BDC51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79816-CC44-4CCC-8893-D783E62DF0D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6FB97-BA9C-42EF-A18E-5674C92D4D2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1FD87-D8DD-4656-9DC9-BE4B4624D32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6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2359-8D05-4326-A0CA-C89B39D76CC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B73956-2B59-4E83-AA06-EA996E39DD0A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Beispiele/WordML.xml_result.x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Beispiele/WordML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Beispiele/WordML.x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ata2type.de/software/antillesx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00100" y="2801545"/>
            <a:ext cx="8559800" cy="1219200"/>
          </a:xfrm>
        </p:spPr>
        <p:txBody>
          <a:bodyPr lIns="0" tIns="0" rIns="0" bIns="0" anchor="t"/>
          <a:lstStyle/>
          <a:p>
            <a:r>
              <a:rPr lang="de-DE" sz="4800" b="1" dirty="0" err="1" smtClean="0">
                <a:latin typeface="TheSansOffice" pitchFamily="34" charset="0"/>
              </a:rPr>
              <a:t>AntillesXML</a:t>
            </a:r>
            <a:r>
              <a:rPr lang="de-DE" sz="4800" b="1" dirty="0" smtClean="0">
                <a:latin typeface="TheSansOffice" pitchFamily="34" charset="0"/>
              </a:rPr>
              <a:t> Word zu XML Konverter</a:t>
            </a:r>
            <a:br>
              <a:rPr lang="de-DE" sz="4800" b="1" dirty="0" smtClean="0">
                <a:latin typeface="TheSansOffice" pitchFamily="34" charset="0"/>
              </a:rPr>
            </a:br>
            <a:r>
              <a:rPr lang="de-DE" sz="4800" b="1" dirty="0" smtClean="0">
                <a:latin typeface="TheSansOffice" pitchFamily="34" charset="0"/>
              </a:rPr>
              <a:t/>
            </a:r>
            <a:br>
              <a:rPr lang="de-DE" sz="4800" b="1" dirty="0" smtClean="0">
                <a:latin typeface="TheSansOffice" pitchFamily="34" charset="0"/>
              </a:rPr>
            </a:br>
            <a:endParaRPr lang="en-US" sz="48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09738" y="4568824"/>
            <a:ext cx="6731000" cy="176145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de-DE" sz="2400" b="1" i="1" dirty="0">
              <a:solidFill>
                <a:srgbClr val="000000"/>
              </a:solidFill>
              <a:latin typeface="TheSansOffice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fld id="{AD636EAC-042D-4873-BD90-DB191963ECAC}" type="datetime2">
              <a:rPr lang="de-DE" sz="2000" b="1" i="1" smtClean="0">
                <a:solidFill>
                  <a:srgbClr val="000000"/>
                </a:solidFill>
                <a:latin typeface="TheSansOffice" pitchFamily="34" charset="0"/>
              </a:rPr>
              <a:t>Mittwoch, 7. November 2012</a:t>
            </a:fld>
            <a:endParaRPr lang="en-US" sz="2000" b="1" i="1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4803651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</a:t>
            </a:r>
            <a:r>
              <a:rPr lang="en-US" sz="1300" b="1" i="1" dirty="0">
                <a:solidFill>
                  <a:srgbClr val="FFFFFF"/>
                </a:solidFill>
                <a:latin typeface="Arial" charset="0"/>
              </a:rPr>
              <a:t>Pineda </a:t>
            </a:r>
            <a:r>
              <a:rPr lang="de-DE" sz="1300" b="1" i="1" dirty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>
                <a:solidFill>
                  <a:srgbClr val="FFFFFF"/>
                </a:solidFill>
                <a:latin typeface="Arial" charset="0"/>
              </a:rPr>
              <a:t>data2type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b="1" dirty="0" err="1">
                <a:latin typeface="TheSansOffice" pitchFamily="34" charset="0"/>
              </a:rPr>
              <a:t>AntillesXML</a:t>
            </a:r>
            <a:r>
              <a:rPr lang="de-DE" sz="3600" b="1" dirty="0">
                <a:latin typeface="TheSansOffice" pitchFamily="34" charset="0"/>
              </a:rPr>
              <a:t> Word zu XML Konverter</a:t>
            </a:r>
            <a:br>
              <a:rPr lang="de-DE" sz="3600" b="1" dirty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latin typeface="TheSansOffice" pitchFamily="34" charset="0"/>
              </a:rPr>
              <a:t>Die </a:t>
            </a:r>
            <a:r>
              <a:rPr lang="en-US" sz="2000" dirty="0" err="1" smtClean="0">
                <a:latin typeface="TheSansOffice" pitchFamily="34" charset="0"/>
              </a:rPr>
              <a:t>generische</a:t>
            </a:r>
            <a:r>
              <a:rPr lang="en-US" sz="2000" dirty="0" smtClean="0">
                <a:latin typeface="TheSansOffice" pitchFamily="34" charset="0"/>
              </a:rPr>
              <a:t> XML-</a:t>
            </a:r>
            <a:r>
              <a:rPr lang="en-US" sz="2000" dirty="0" err="1" smtClean="0">
                <a:latin typeface="TheSansOffice" pitchFamily="34" charset="0"/>
              </a:rPr>
              <a:t>Datei</a:t>
            </a:r>
            <a:r>
              <a:rPr lang="en-US" sz="2000" dirty="0" smtClean="0">
                <a:latin typeface="TheSansOffice" pitchFamily="34" charset="0"/>
              </a:rPr>
              <a:t> </a:t>
            </a:r>
            <a:r>
              <a:rPr lang="en-US" sz="2000" dirty="0" err="1" smtClean="0">
                <a:latin typeface="TheSansOffice" pitchFamily="34" charset="0"/>
              </a:rPr>
              <a:t>mit</a:t>
            </a:r>
            <a:r>
              <a:rPr lang="en-US" sz="2000" dirty="0" smtClean="0">
                <a:latin typeface="TheSansOffice" pitchFamily="34" charset="0"/>
              </a:rPr>
              <a:t> </a:t>
            </a:r>
            <a:r>
              <a:rPr lang="en-US" sz="2000" dirty="0" err="1" smtClean="0">
                <a:latin typeface="TheSansOffice" pitchFamily="34" charset="0"/>
              </a:rPr>
              <a:t>einer</a:t>
            </a:r>
            <a:r>
              <a:rPr lang="en-US" sz="2000" dirty="0" smtClean="0">
                <a:latin typeface="TheSansOffice" pitchFamily="34" charset="0"/>
              </a:rPr>
              <a:t> </a:t>
            </a:r>
            <a:r>
              <a:rPr lang="en-US" sz="2000" dirty="0" err="1" smtClean="0">
                <a:latin typeface="TheSansOffice" pitchFamily="34" charset="0"/>
              </a:rPr>
              <a:t>deutlichen</a:t>
            </a:r>
            <a:r>
              <a:rPr lang="en-US" sz="2000" dirty="0" smtClean="0">
                <a:latin typeface="TheSansOffice" pitchFamily="34" charset="0"/>
              </a:rPr>
              <a:t> </a:t>
            </a:r>
            <a:r>
              <a:rPr lang="en-US" sz="2000" dirty="0" err="1" smtClean="0">
                <a:latin typeface="TheSansOffice" pitchFamily="34" charset="0"/>
              </a:rPr>
              <a:t>vereinfachten</a:t>
            </a:r>
            <a:r>
              <a:rPr lang="en-US" sz="2000" dirty="0" smtClean="0">
                <a:latin typeface="TheSansOffice" pitchFamily="34" charset="0"/>
              </a:rPr>
              <a:t> </a:t>
            </a:r>
            <a:r>
              <a:rPr lang="en-US" sz="2000" dirty="0" err="1" smtClean="0">
                <a:latin typeface="TheSansOffice" pitchFamily="34" charset="0"/>
              </a:rPr>
              <a:t>Struktur</a:t>
            </a:r>
            <a:r>
              <a:rPr lang="en-US" sz="2000" dirty="0" smtClean="0">
                <a:latin typeface="TheSansOffice" pitchFamily="34" charset="0"/>
              </a:rPr>
              <a:t>.</a:t>
            </a:r>
            <a:endParaRPr lang="en-US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8" y="2441848"/>
            <a:ext cx="83097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5400" dirty="0" smtClean="0">
              <a:solidFill>
                <a:srgbClr val="000000"/>
              </a:solidFill>
              <a:latin typeface="TheSansOffice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5400" dirty="0" err="1" smtClean="0">
                <a:solidFill>
                  <a:srgbClr val="000000"/>
                </a:solidFill>
                <a:latin typeface="TheSansOffice" pitchFamily="34" charset="0"/>
              </a:rPr>
              <a:t>Fragen</a:t>
            </a:r>
            <a:r>
              <a:rPr lang="en-US" sz="5400" dirty="0" smtClean="0">
                <a:solidFill>
                  <a:srgbClr val="000000"/>
                </a:solidFill>
                <a:latin typeface="TheSansOffice" pitchFamily="34" charset="0"/>
              </a:rPr>
              <a:t>?</a:t>
            </a:r>
            <a:endParaRPr lang="en-US" sz="54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7350" y="4938266"/>
            <a:ext cx="407511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b="1" dirty="0"/>
              <a:t/>
            </a:r>
            <a:br>
              <a:rPr lang="de-DE" b="1" dirty="0"/>
            </a:br>
            <a:r>
              <a:rPr lang="de-DE" sz="2000" dirty="0" err="1" smtClean="0">
                <a:latin typeface="TheSansOffice" pitchFamily="34" charset="0"/>
              </a:rPr>
              <a:t>Wieblinger</a:t>
            </a:r>
            <a:r>
              <a:rPr lang="de-DE" sz="2000" dirty="0" smtClean="0">
                <a:latin typeface="TheSansOffice" pitchFamily="34" charset="0"/>
              </a:rPr>
              <a:t> Weg 92A</a:t>
            </a:r>
            <a:r>
              <a:rPr lang="de-DE" sz="2000" dirty="0">
                <a:latin typeface="TheSansOffice" pitchFamily="34" charset="0"/>
              </a:rPr>
              <a:t/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 smtClean="0">
                <a:latin typeface="TheSansOffice" pitchFamily="34" charset="0"/>
              </a:rPr>
              <a:t>69123 Heidelberg</a:t>
            </a:r>
            <a:r>
              <a:rPr lang="de-DE" sz="2000" dirty="0">
                <a:latin typeface="TheSansOffice" pitchFamily="34" charset="0"/>
              </a:rPr>
              <a:t/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T: ++49-(0)6221-7391264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F: ++49-(0)6221-7391266</a:t>
            </a:r>
          </a:p>
          <a:p>
            <a:pPr eaLnBrk="0" hangingPunct="0"/>
            <a:r>
              <a:rPr lang="de-DE" sz="2000" dirty="0">
                <a:latin typeface="TheSansOffice" pitchFamily="34" charset="0"/>
              </a:rPr>
              <a:t>E: montero@data2type.de </a:t>
            </a:r>
          </a:p>
        </p:txBody>
      </p:sp>
      <p:pic>
        <p:nvPicPr>
          <p:cNvPr id="11" name="Grafik 7" descr="data2type_Logo_rgb cop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" y="4674096"/>
            <a:ext cx="21399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8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Zur 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Person: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 algn="l">
              <a:lnSpc>
                <a:spcPct val="80000"/>
              </a:lnSpc>
            </a:pPr>
            <a:r>
              <a:rPr lang="de-DE" sz="3600" dirty="0" smtClean="0">
                <a:latin typeface="TheSansOffice" pitchFamily="34" charset="0"/>
              </a:rPr>
              <a:t>Manuel Montero Pineda</a:t>
            </a:r>
          </a:p>
          <a:p>
            <a:pPr algn="l">
              <a:lnSpc>
                <a:spcPct val="80000"/>
              </a:lnSpc>
            </a:pPr>
            <a:endParaRPr lang="de-DE" sz="2400" dirty="0" smtClean="0">
              <a:latin typeface="TheSansOffice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sz="2400" dirty="0" smtClean="0">
                <a:latin typeface="TheSansOffice" pitchFamily="34" charset="0"/>
              </a:rPr>
              <a:t>Dipl.-Wirtschaftsinformatiker (FH), M.A.</a:t>
            </a:r>
          </a:p>
          <a:p>
            <a:pPr algn="l">
              <a:lnSpc>
                <a:spcPct val="80000"/>
              </a:lnSpc>
            </a:pPr>
            <a:endParaRPr lang="de-DE" sz="2400" dirty="0" smtClean="0">
              <a:latin typeface="TheSansOffice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sz="2400" dirty="0" smtClean="0">
                <a:latin typeface="TheSansOffice" pitchFamily="34" charset="0"/>
              </a:rPr>
              <a:t>XML-Entwickler und Berater im Bereich XML-Schema, OOXML, XSLT, </a:t>
            </a:r>
            <a:br>
              <a:rPr lang="de-DE" sz="2400" dirty="0" smtClean="0">
                <a:latin typeface="TheSansOffice" pitchFamily="34" charset="0"/>
              </a:rPr>
            </a:br>
            <a:r>
              <a:rPr lang="de-DE" sz="2400" dirty="0" smtClean="0">
                <a:latin typeface="TheSansOffice" pitchFamily="34" charset="0"/>
              </a:rPr>
              <a:t>XSL-FO, </a:t>
            </a:r>
            <a:r>
              <a:rPr lang="de-DE" sz="2400" dirty="0" err="1" smtClean="0">
                <a:latin typeface="TheSansOffice" pitchFamily="34" charset="0"/>
              </a:rPr>
              <a:t>uvm</a:t>
            </a:r>
            <a:r>
              <a:rPr lang="de-DE" sz="2400" dirty="0" smtClean="0">
                <a:latin typeface="TheSansOffice" pitchFamily="34" charset="0"/>
              </a:rPr>
              <a:t>..</a:t>
            </a:r>
          </a:p>
          <a:p>
            <a:pPr algn="l">
              <a:lnSpc>
                <a:spcPct val="80000"/>
              </a:lnSpc>
            </a:pPr>
            <a:endParaRPr lang="de-DE" sz="2400" dirty="0" smtClean="0">
              <a:latin typeface="TheSansOffice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sz="2400" dirty="0" smtClean="0">
                <a:latin typeface="TheSansOffice" pitchFamily="34" charset="0"/>
              </a:rPr>
              <a:t>Veröffentlichungen u.a. „Professionelle XML-Verarbeitung mit Word“,</a:t>
            </a:r>
            <a:br>
              <a:rPr lang="de-DE" sz="2400" dirty="0" smtClean="0">
                <a:latin typeface="TheSansOffice" pitchFamily="34" charset="0"/>
              </a:rPr>
            </a:br>
            <a:r>
              <a:rPr lang="de-DE" sz="2400" dirty="0" smtClean="0">
                <a:latin typeface="TheSansOffice" pitchFamily="34" charset="0"/>
              </a:rPr>
              <a:t>„XSL-FO in der Praxis“ und „</a:t>
            </a:r>
            <a:r>
              <a:rPr lang="de-DE" sz="2400" dirty="0" err="1" smtClean="0">
                <a:latin typeface="TheSansOffice" pitchFamily="34" charset="0"/>
              </a:rPr>
              <a:t>Schematron</a:t>
            </a:r>
            <a:r>
              <a:rPr lang="de-DE" sz="2400" dirty="0" smtClean="0">
                <a:latin typeface="TheSansOffice" pitchFamily="34" charset="0"/>
              </a:rPr>
              <a:t>“ erschienen beim </a:t>
            </a:r>
            <a:r>
              <a:rPr lang="de-DE" sz="2400" dirty="0" err="1" smtClean="0">
                <a:latin typeface="TheSansOffice" pitchFamily="34" charset="0"/>
              </a:rPr>
              <a:t>dpunkt</a:t>
            </a:r>
            <a:r>
              <a:rPr lang="de-DE" sz="2400" dirty="0" smtClean="0">
                <a:latin typeface="TheSansOffice" pitchFamily="34" charset="0"/>
              </a:rPr>
              <a:t>-Verlag.</a:t>
            </a:r>
          </a:p>
          <a:p>
            <a:pPr algn="l">
              <a:lnSpc>
                <a:spcPct val="80000"/>
              </a:lnSpc>
            </a:pPr>
            <a:endParaRPr lang="de-DE" sz="2400" dirty="0" smtClean="0">
              <a:latin typeface="TheSansOffice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sz="2400" dirty="0" smtClean="0">
                <a:latin typeface="TheSansOffice" pitchFamily="34" charset="0"/>
              </a:rPr>
              <a:t>Geschäftsführer der Firma data2type GmbH.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b="1" dirty="0" err="1">
                <a:latin typeface="TheSansOffice" pitchFamily="34" charset="0"/>
              </a:rPr>
              <a:t>AntillesXML</a:t>
            </a:r>
            <a:r>
              <a:rPr lang="de-DE" sz="3600" b="1" dirty="0">
                <a:latin typeface="TheSansOffice" pitchFamily="34" charset="0"/>
              </a:rPr>
              <a:t> Word zu XML Konverter</a:t>
            </a:r>
            <a:br>
              <a:rPr lang="de-DE" sz="3600" b="1" dirty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6" y="1577752"/>
            <a:ext cx="8279701" cy="436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3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b="1" dirty="0" err="1">
                <a:latin typeface="TheSansOffice" pitchFamily="34" charset="0"/>
              </a:rPr>
              <a:t>AntillesXML</a:t>
            </a:r>
            <a:r>
              <a:rPr lang="de-DE" sz="3600" b="1" dirty="0">
                <a:latin typeface="TheSansOffice" pitchFamily="34" charset="0"/>
              </a:rPr>
              <a:t> Word zu XML Konverter</a:t>
            </a:r>
            <a:br>
              <a:rPr lang="de-DE" sz="3600" b="1" dirty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 algn="l">
              <a:defRPr/>
            </a:pPr>
            <a:r>
              <a:rPr lang="de-DE" sz="2000" dirty="0" smtClean="0">
                <a:latin typeface="TheSansOffice" pitchFamily="34" charset="0"/>
              </a:rPr>
              <a:t>Das Beispieldokument in Word</a:t>
            </a: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2" y="2153816"/>
            <a:ext cx="8271128" cy="447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b="1" dirty="0" err="1">
                <a:latin typeface="TheSansOffice" pitchFamily="34" charset="0"/>
              </a:rPr>
              <a:t>AntillesXML</a:t>
            </a:r>
            <a:r>
              <a:rPr lang="de-DE" sz="3600" b="1" dirty="0">
                <a:latin typeface="TheSansOffice" pitchFamily="34" charset="0"/>
              </a:rPr>
              <a:t> Word zu XML Konverter</a:t>
            </a:r>
            <a:br>
              <a:rPr lang="de-DE" sz="3600" b="1" dirty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 algn="l">
              <a:defRPr/>
            </a:pPr>
            <a:r>
              <a:rPr lang="de-DE" sz="2000" dirty="0">
                <a:latin typeface="TheSansOffice" pitchFamily="34" charset="0"/>
              </a:rPr>
              <a:t>Das Beispieldokument als WordML im XML-Editor </a:t>
            </a:r>
            <a:r>
              <a:rPr lang="de-DE" sz="2000" dirty="0" smtClean="0">
                <a:latin typeface="TheSansOffice" pitchFamily="34" charset="0"/>
              </a:rPr>
              <a:t>geöffnet</a:t>
            </a: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5" y="2225824"/>
            <a:ext cx="8231057" cy="443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b="1" dirty="0" err="1">
                <a:latin typeface="TheSansOffice" pitchFamily="34" charset="0"/>
              </a:rPr>
              <a:t>AntillesXML</a:t>
            </a:r>
            <a:r>
              <a:rPr lang="de-DE" sz="3600" b="1" dirty="0">
                <a:latin typeface="TheSansOffice" pitchFamily="34" charset="0"/>
              </a:rPr>
              <a:t> Word zu XML Konverter</a:t>
            </a:r>
            <a:br>
              <a:rPr lang="de-DE" sz="3600" b="1" dirty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 algn="l">
              <a:defRPr/>
            </a:pPr>
            <a:r>
              <a:rPr lang="de-DE" sz="2000" dirty="0">
                <a:latin typeface="TheSansOffice" pitchFamily="34" charset="0"/>
              </a:rPr>
              <a:t>Das Beispieldokument </a:t>
            </a:r>
            <a:r>
              <a:rPr lang="de-DE" sz="2000" dirty="0" smtClean="0">
                <a:latin typeface="TheSansOffice" pitchFamily="34" charset="0"/>
              </a:rPr>
              <a:t>als WordML im XML-Editor geöffnet und eingerückt</a:t>
            </a:r>
            <a:endParaRPr lang="de-DE" sz="2000" dirty="0">
              <a:latin typeface="TheSansOffice" pitchFamily="34" charset="0"/>
            </a:endParaRPr>
          </a:p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55" y="2068874"/>
            <a:ext cx="8176020" cy="440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b="1" dirty="0" err="1">
                <a:latin typeface="TheSansOffice" pitchFamily="34" charset="0"/>
              </a:rPr>
              <a:t>AntillesXML</a:t>
            </a:r>
            <a:r>
              <a:rPr lang="de-DE" sz="3600" b="1" dirty="0">
                <a:latin typeface="TheSansOffice" pitchFamily="34" charset="0"/>
              </a:rPr>
              <a:t> Word zu XML Konverter</a:t>
            </a:r>
            <a:br>
              <a:rPr lang="de-DE" sz="3600" b="1" dirty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 algn="l">
              <a:defRPr/>
            </a:pPr>
            <a:r>
              <a:rPr lang="de-DE" sz="2000" dirty="0" smtClean="0">
                <a:latin typeface="TheSansOffice" pitchFamily="34" charset="0"/>
              </a:rPr>
              <a:t>Die kostenlose </a:t>
            </a:r>
            <a:r>
              <a:rPr lang="de-DE" sz="2000" dirty="0" err="1" smtClean="0">
                <a:latin typeface="TheSansOffice" pitchFamily="34" charset="0"/>
              </a:rPr>
              <a:t>antillesXML</a:t>
            </a:r>
            <a:r>
              <a:rPr lang="de-DE" sz="2000" dirty="0" smtClean="0">
                <a:latin typeface="TheSansOffice" pitchFamily="34" charset="0"/>
              </a:rPr>
              <a:t>-Software. </a:t>
            </a:r>
            <a:r>
              <a:rPr lang="de-DE" sz="2000" dirty="0">
                <a:latin typeface="TheSansOffice" pitchFamily="34" charset="0"/>
              </a:rPr>
              <a:t>Download: </a:t>
            </a:r>
            <a:r>
              <a:rPr lang="de-DE" sz="2000" dirty="0">
                <a:latin typeface="TheSansOffice" pitchFamily="34" charset="0"/>
                <a:hlinkClick r:id="rId2"/>
              </a:rPr>
              <a:t>http://</a:t>
            </a:r>
            <a:r>
              <a:rPr lang="de-DE" sz="2000" dirty="0" smtClean="0">
                <a:latin typeface="TheSansOffice" pitchFamily="34" charset="0"/>
                <a:hlinkClick r:id="rId2"/>
              </a:rPr>
              <a:t>www.data2type.de/software/antillesxml</a:t>
            </a:r>
            <a:endParaRPr lang="de-DE" sz="2000" dirty="0" smtClean="0">
              <a:latin typeface="TheSansOffice" pitchFamily="34" charset="0"/>
            </a:endParaRPr>
          </a:p>
          <a:p>
            <a:pPr algn="l"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6" y="2409800"/>
            <a:ext cx="8423298" cy="44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4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b="1" dirty="0" err="1">
                <a:latin typeface="TheSansOffice" pitchFamily="34" charset="0"/>
              </a:rPr>
              <a:t>AntillesXML</a:t>
            </a:r>
            <a:r>
              <a:rPr lang="de-DE" sz="3600" b="1" dirty="0">
                <a:latin typeface="TheSansOffice" pitchFamily="34" charset="0"/>
              </a:rPr>
              <a:t> Word zu XML Konverter</a:t>
            </a:r>
            <a:br>
              <a:rPr lang="de-DE" sz="3600" b="1" dirty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 algn="l">
              <a:defRPr/>
            </a:pPr>
            <a:r>
              <a:rPr lang="de-DE" sz="2000" dirty="0" smtClean="0">
                <a:latin typeface="TheSansOffice" pitchFamily="34" charset="0"/>
              </a:rPr>
              <a:t>Angabe der Worddatei</a:t>
            </a: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3" y="2186050"/>
            <a:ext cx="8257778" cy="44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9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b="1" dirty="0" err="1">
                <a:latin typeface="TheSansOffice" pitchFamily="34" charset="0"/>
              </a:rPr>
              <a:t>AntillesXML</a:t>
            </a:r>
            <a:r>
              <a:rPr lang="de-DE" sz="3600" b="1" dirty="0">
                <a:latin typeface="TheSansOffice" pitchFamily="34" charset="0"/>
              </a:rPr>
              <a:t> Word zu XML Konverter</a:t>
            </a:r>
            <a:br>
              <a:rPr lang="de-DE" sz="3600" b="1" dirty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 algn="l">
              <a:defRPr/>
            </a:pPr>
            <a:r>
              <a:rPr lang="de-DE" sz="2000" dirty="0" smtClean="0">
                <a:latin typeface="TheSansOffice" pitchFamily="34" charset="0"/>
              </a:rPr>
              <a:t>XML-Datei wird erzeugt.</a:t>
            </a:r>
          </a:p>
          <a:p>
            <a:pPr algn="l"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4" y="2153816"/>
            <a:ext cx="844379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Benutzerdefiniert</PresentationFormat>
  <Paragraphs>46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Default Design</vt:lpstr>
      <vt:lpstr>AntillesXML Word zu XML Konverter  </vt:lpstr>
      <vt:lpstr>Zur Person:</vt:lpstr>
      <vt:lpstr>AntillesXML Word zu XML Konverter </vt:lpstr>
      <vt:lpstr>AntillesXML Word zu XML Konverter </vt:lpstr>
      <vt:lpstr>AntillesXML Word zu XML Konverter </vt:lpstr>
      <vt:lpstr>AntillesXML Word zu XML Konverter </vt:lpstr>
      <vt:lpstr>AntillesXML Word zu XML Konverter </vt:lpstr>
      <vt:lpstr>AntillesXML Word zu XML Konverter </vt:lpstr>
      <vt:lpstr>AntillesXML Word zu XML Konverter </vt:lpstr>
      <vt:lpstr>AntillesXML Word zu XML Konverter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Optimus</cp:lastModifiedBy>
  <cp:revision>80</cp:revision>
  <dcterms:created xsi:type="dcterms:W3CDTF">2004-05-06T09:28:21Z</dcterms:created>
  <dcterms:modified xsi:type="dcterms:W3CDTF">2012-11-07T10:57:28Z</dcterms:modified>
</cp:coreProperties>
</file>